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6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7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0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7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AF71-A170-4945-9EB9-AAF331AA77E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ED83-0D56-4FE7-B1EA-B4D3FD43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shimkat@iastate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641 Form &amp; Data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3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641 – Counseling Information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0403" y="1993061"/>
            <a:ext cx="437321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641 is designed to collect client specific data</a:t>
            </a:r>
          </a:p>
          <a:p>
            <a:r>
              <a:rPr lang="en-US" dirty="0" smtClean="0"/>
              <a:t>It is recommended that all fields be as complete as possible</a:t>
            </a:r>
          </a:p>
          <a:p>
            <a:r>
              <a:rPr lang="en-US" dirty="0" smtClean="0"/>
              <a:t>The more data completed, the more information both the SBA and the SBDC networks will have for trend analysis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482" y="1479460"/>
            <a:ext cx="4074089" cy="537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6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Custom 641/Intake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SBA Form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Custom State Form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63" y="2365321"/>
            <a:ext cx="3224313" cy="4256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156" y="2284164"/>
            <a:ext cx="2925644" cy="3892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13" y="2378062"/>
            <a:ext cx="3136143" cy="379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7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Part I/SBA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95" t="148" r="195" b="61425"/>
          <a:stretch/>
        </p:blipFill>
        <p:spPr>
          <a:xfrm>
            <a:off x="6726803" y="1932685"/>
            <a:ext cx="4074089" cy="206682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353586" y="2088254"/>
            <a:ext cx="4373217" cy="1990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Client Contact Data</a:t>
            </a:r>
            <a:endParaRPr lang="en-US" b="1" dirty="0"/>
          </a:p>
        </p:txBody>
      </p:sp>
      <p:sp>
        <p:nvSpPr>
          <p:cNvPr id="9" name="Up Arrow 8"/>
          <p:cNvSpPr/>
          <p:nvPr/>
        </p:nvSpPr>
        <p:spPr>
          <a:xfrm>
            <a:off x="6726803" y="3999507"/>
            <a:ext cx="4063116" cy="25682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Signature</a:t>
            </a:r>
          </a:p>
          <a:p>
            <a:pPr algn="ctr"/>
            <a:r>
              <a:rPr lang="en-US" sz="1400" i="1" dirty="0" smtClean="0"/>
              <a:t>* This is the difference as well between a counseling client and a training attendee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9844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641 Part II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650" y="2079941"/>
            <a:ext cx="5116043" cy="442178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589556" y="1690688"/>
            <a:ext cx="4373217" cy="1990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Demographic Data</a:t>
            </a:r>
            <a:endParaRPr lang="en-US" b="1" dirty="0"/>
          </a:p>
        </p:txBody>
      </p:sp>
      <p:sp>
        <p:nvSpPr>
          <p:cNvPr id="12" name="Right Arrow 11"/>
          <p:cNvSpPr/>
          <p:nvPr/>
        </p:nvSpPr>
        <p:spPr>
          <a:xfrm>
            <a:off x="1657494" y="4133064"/>
            <a:ext cx="4373217" cy="1990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&amp; Impact Data</a:t>
            </a:r>
          </a:p>
          <a:p>
            <a:pPr algn="ctr"/>
            <a:r>
              <a:rPr lang="en-US" b="1" dirty="0" smtClean="0"/>
              <a:t>*</a:t>
            </a:r>
            <a:r>
              <a:rPr lang="en-US" sz="1600" b="1" i="1" dirty="0" smtClean="0"/>
              <a:t>Creates baseline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407690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Required Fields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Mandatory</a:t>
            </a:r>
          </a:p>
          <a:p>
            <a:r>
              <a:rPr lang="en-US" dirty="0" smtClean="0"/>
              <a:t>Part One – contact information and signature</a:t>
            </a:r>
          </a:p>
          <a:p>
            <a:r>
              <a:rPr lang="en-US" dirty="0" smtClean="0"/>
              <a:t>Part Two </a:t>
            </a:r>
          </a:p>
          <a:p>
            <a:pPr lvl="1"/>
            <a:r>
              <a:rPr lang="en-US" dirty="0" smtClean="0"/>
              <a:t>Race </a:t>
            </a:r>
          </a:p>
          <a:p>
            <a:pPr lvl="1"/>
            <a:r>
              <a:rPr lang="en-US" dirty="0" smtClean="0"/>
              <a:t>Veteran</a:t>
            </a:r>
          </a:p>
          <a:p>
            <a:pPr lvl="1"/>
            <a:r>
              <a:rPr lang="en-US" dirty="0" smtClean="0"/>
              <a:t>In business</a:t>
            </a:r>
          </a:p>
          <a:p>
            <a:pPr lvl="1"/>
            <a:r>
              <a:rPr lang="en-US" dirty="0" smtClean="0"/>
              <a:t>Type of business</a:t>
            </a:r>
          </a:p>
          <a:p>
            <a:pPr lvl="1"/>
            <a:r>
              <a:rPr lang="en-US" dirty="0" smtClean="0"/>
              <a:t>Business Ownership</a:t>
            </a:r>
          </a:p>
          <a:p>
            <a:pPr lvl="1"/>
            <a:r>
              <a:rPr lang="en-US" dirty="0" smtClean="0"/>
              <a:t>Start date – if in business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Non-mandatory Fields (PA &amp; EDMIS)</a:t>
            </a:r>
          </a:p>
          <a:p>
            <a:r>
              <a:rPr lang="en-US" dirty="0" smtClean="0"/>
              <a:t>Employees</a:t>
            </a:r>
          </a:p>
          <a:p>
            <a:r>
              <a:rPr lang="en-US" dirty="0" smtClean="0"/>
              <a:t>Gross sales</a:t>
            </a:r>
          </a:p>
          <a:p>
            <a:r>
              <a:rPr lang="en-US" dirty="0" smtClean="0"/>
              <a:t>Export sales</a:t>
            </a:r>
          </a:p>
          <a:p>
            <a:r>
              <a:rPr lang="en-US" dirty="0" smtClean="0"/>
              <a:t>Government contracting</a:t>
            </a:r>
          </a:p>
          <a:p>
            <a:r>
              <a:rPr lang="en-US" dirty="0" smtClean="0"/>
              <a:t>Other economic impact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4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641 Data Vs. Signature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42320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Data Only</a:t>
            </a:r>
          </a:p>
          <a:p>
            <a:r>
              <a:rPr lang="en-US" i="1" dirty="0" smtClean="0"/>
              <a:t>Used for capturing training attendee information to be used as a Unique Client.</a:t>
            </a:r>
          </a:p>
          <a:p>
            <a:r>
              <a:rPr lang="en-US" i="1" dirty="0" smtClean="0"/>
              <a:t>Must reference Management training Report/888 for tracking purposes</a:t>
            </a:r>
          </a:p>
          <a:p>
            <a:r>
              <a:rPr lang="en-US" i="1" dirty="0" smtClean="0"/>
              <a:t>Required fields must still be completed</a:t>
            </a:r>
          </a:p>
          <a:p>
            <a:r>
              <a:rPr lang="en-US" i="1" dirty="0" smtClean="0"/>
              <a:t>Data fields – impact and other non required fields should be captured to help network with meeting other goals such as jobs supported.</a:t>
            </a:r>
          </a:p>
          <a:p>
            <a:pPr marL="0" indent="0">
              <a:buNone/>
            </a:pPr>
            <a:r>
              <a:rPr lang="en-US" b="1" dirty="0" smtClean="0"/>
              <a:t>Signature</a:t>
            </a:r>
          </a:p>
          <a:p>
            <a:r>
              <a:rPr lang="en-US" i="1" dirty="0" smtClean="0"/>
              <a:t>Required for counseling clients</a:t>
            </a:r>
          </a:p>
        </p:txBody>
      </p:sp>
    </p:spTree>
    <p:extLst>
      <p:ext uri="{BB962C8B-B14F-4D97-AF65-F5344CB8AC3E}">
        <p14:creationId xmlns:p14="http://schemas.microsoft.com/office/powerpoint/2010/main" val="200829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Questions?	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67696"/>
            <a:ext cx="6030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Lisa Shimkat</a:t>
            </a:r>
          </a:p>
          <a:p>
            <a:r>
              <a:rPr lang="en-US" dirty="0" smtClean="0">
                <a:hlinkClick r:id="rId2"/>
              </a:rPr>
              <a:t>lshimkat@iastate.edu</a:t>
            </a:r>
            <a:endParaRPr lang="en-US" dirty="0" smtClean="0"/>
          </a:p>
          <a:p>
            <a:r>
              <a:rPr lang="en-US" dirty="0" smtClean="0"/>
              <a:t>515-408-6370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43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206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641 Form &amp; Data Training</vt:lpstr>
      <vt:lpstr>641 – Counseling Information Form</vt:lpstr>
      <vt:lpstr>Custom 641/Intake forms</vt:lpstr>
      <vt:lpstr>Part I/SBA</vt:lpstr>
      <vt:lpstr>641 Part II</vt:lpstr>
      <vt:lpstr>Required Fields</vt:lpstr>
      <vt:lpstr>641 Data Vs. Signature</vt:lpstr>
      <vt:lpstr>Questions?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641 Form &amp; Data Training</dc:title>
  <dc:creator>Shimkat, Lisa M [SBDC]</dc:creator>
  <cp:lastModifiedBy>Shimkat, Lisa M [SBDC]</cp:lastModifiedBy>
  <cp:revision>7</cp:revision>
  <dcterms:created xsi:type="dcterms:W3CDTF">2018-10-09T14:18:21Z</dcterms:created>
  <dcterms:modified xsi:type="dcterms:W3CDTF">2018-11-05T14:39:27Z</dcterms:modified>
</cp:coreProperties>
</file>